
<file path=[Content_Types].xml><?xml version="1.0" encoding="utf-8"?>
<Types xmlns="http://schemas.openxmlformats.org/package/2006/content-types">
  <Default Extension="vml" ContentType="application/vnd.openxmlformats-officedocument.vmlDrawing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503" r:id="rId3"/>
    <p:sldId id="1981" r:id="rId5"/>
    <p:sldId id="1920" r:id="rId6"/>
    <p:sldId id="1928" r:id="rId7"/>
    <p:sldId id="1929" r:id="rId8"/>
    <p:sldId id="2014" r:id="rId9"/>
    <p:sldId id="2016" r:id="rId10"/>
    <p:sldId id="2017" r:id="rId11"/>
    <p:sldId id="2018" r:id="rId12"/>
    <p:sldId id="2019" r:id="rId13"/>
    <p:sldId id="2011" r:id="rId14"/>
    <p:sldId id="2012" r:id="rId15"/>
    <p:sldId id="2020" r:id="rId16"/>
    <p:sldId id="2021" r:id="rId17"/>
    <p:sldId id="1913" r:id="rId18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1920"/>
            <p14:sldId id="1981"/>
            <p14:sldId id="503"/>
          </p14:sldIdLst>
        </p14:section>
        <p14:section name="内容节" id="{CC20E8B7-C7A4-F745-8799-5931364FEEEB}">
          <p14:sldIdLst>
            <p14:sldId id="1928"/>
            <p14:sldId id="1929"/>
            <p14:sldId id="2014"/>
            <p14:sldId id="2016"/>
            <p14:sldId id="2017"/>
            <p14:sldId id="2018"/>
            <p14:sldId id="2019"/>
            <p14:sldId id="2011"/>
            <p14:sldId id="2012"/>
            <p14:sldId id="2020"/>
            <p14:sldId id="2021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13077"/>
    <a:srgbClr val="81C5B8"/>
    <a:srgbClr val="BFBFBF"/>
    <a:srgbClr val="2663A7"/>
    <a:srgbClr val="40A693"/>
    <a:srgbClr val="F1F3F9"/>
    <a:srgbClr val="61B2C3"/>
    <a:srgbClr val="8C9B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202"/>
        <p:guide orient="horz"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3.png"/><Relationship Id="rId3" Type="http://schemas.openxmlformats.org/officeDocument/2006/relationships/oleObject" Target="file:////Users/Yam/Yam/hugging-llm/resources/&#22823;&#27169;&#22411;&#32451;&#32423;&#36335;.pdf" TargetMode="Externa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8.xml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2.jpe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50673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2800"/>
              <a:t>如何系统入门大模型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立刻马上开始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不要准备这个准备那个，迟迟不动手。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不要完美主义，强迫症，非要每天打卡，非要看几个小时，非要读几篇paper。着相了，施主。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60858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身体形成习惯、习惯影响心理。由内而外不行了就由外而内。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方法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89027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怎么学？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721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通用方法论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大模型练级路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2357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通用方法论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1516380" y="3183890"/>
            <a:ext cx="757110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5" name="稻壳儿小白白(http://dwz.cn/Wu2UP)"/>
          <p:cNvSpPr>
            <a:spLocks noChangeShapeType="1"/>
          </p:cNvSpPr>
          <p:nvPr/>
        </p:nvSpPr>
        <p:spPr bwMode="auto">
          <a:xfrm flipV="1">
            <a:off x="5099685" y="1560830"/>
            <a:ext cx="0" cy="348742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1494155" y="1856740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7" name="稻壳儿小白白(http://dwz.cn/Wu2UP)"/>
          <p:cNvSpPr>
            <a:spLocks noChangeArrowheads="1"/>
          </p:cNvSpPr>
          <p:nvPr/>
        </p:nvSpPr>
        <p:spPr bwMode="auto">
          <a:xfrm>
            <a:off x="5429250" y="1822450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1494155" y="3829685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9" name="稻壳儿小白白(http://dwz.cn/Wu2UP)"/>
          <p:cNvSpPr>
            <a:spLocks noChangeArrowheads="1"/>
          </p:cNvSpPr>
          <p:nvPr/>
        </p:nvSpPr>
        <p:spPr bwMode="auto">
          <a:xfrm>
            <a:off x="5429250" y="3795395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1718310" y="4099560"/>
            <a:ext cx="287020" cy="302895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稻壳儿小白白(http://dwz.cn/Wu2UP)"/>
          <p:cNvSpPr>
            <a:spLocks noEditPoints="1"/>
          </p:cNvSpPr>
          <p:nvPr/>
        </p:nvSpPr>
        <p:spPr bwMode="auto">
          <a:xfrm>
            <a:off x="5655945" y="2068830"/>
            <a:ext cx="301625" cy="295910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稻壳儿小白白(http://dwz.cn/Wu2UP)"/>
          <p:cNvSpPr>
            <a:spLocks noEditPoints="1"/>
          </p:cNvSpPr>
          <p:nvPr/>
        </p:nvSpPr>
        <p:spPr bwMode="auto">
          <a:xfrm>
            <a:off x="5697855" y="4025265"/>
            <a:ext cx="269875" cy="302895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00580"/>
            <a:ext cx="287020" cy="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2422525" y="21005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Learning By Doing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6524625" y="2004695"/>
            <a:ext cx="24593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优先读第一手资料、源头，以此索骥，徐徐展开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422525" y="4128135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形成自己的体系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6524625" y="40690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信念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9218" name="稻壳儿小白白(http://dwz.cn/Wu2UP)"/>
          <p:cNvSpPr/>
          <p:nvPr/>
        </p:nvSpPr>
        <p:spPr bwMode="auto">
          <a:xfrm>
            <a:off x="857250" y="2288540"/>
            <a:ext cx="7761605" cy="3051810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70" y="367347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90" y="2981960"/>
            <a:ext cx="887095" cy="125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1874520"/>
            <a:ext cx="848995" cy="120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05" y="1682750"/>
            <a:ext cx="764540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388175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220595" y="1788795"/>
            <a:ext cx="294005" cy="21145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126990" y="1980565"/>
            <a:ext cx="320675" cy="28130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323590" y="3105150"/>
            <a:ext cx="381635" cy="255905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4373245" y="3869055"/>
            <a:ext cx="313690" cy="280670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7349490" y="4076065"/>
            <a:ext cx="287655" cy="257175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843530" y="176149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感受理解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0" name="稻壳儿小白白(http://dwz.cn/Wu2UP)"/>
          <p:cNvSpPr txBox="1">
            <a:spLocks noChangeArrowheads="1"/>
          </p:cNvSpPr>
          <p:nvPr/>
        </p:nvSpPr>
        <p:spPr bwMode="auto">
          <a:xfrm>
            <a:off x="2844165" y="1209040"/>
            <a:ext cx="12871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指引和方向，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迫不及待想动手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848985" y="1969770"/>
            <a:ext cx="18459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理论+Demo上路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2" name="稻壳儿小白白(http://dwz.cn/Wu2UP)"/>
          <p:cNvSpPr txBox="1">
            <a:spLocks noChangeArrowheads="1"/>
          </p:cNvSpPr>
          <p:nvPr/>
        </p:nvSpPr>
        <p:spPr bwMode="auto">
          <a:xfrm>
            <a:off x="5850890" y="2288540"/>
            <a:ext cx="17862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开始有点感觉了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1917065" y="3077210"/>
            <a:ext cx="10528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逐步深入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4" name="稻壳儿小白白(http://dwz.cn/Wu2UP)"/>
          <p:cNvSpPr txBox="1">
            <a:spLocks noChangeArrowheads="1"/>
          </p:cNvSpPr>
          <p:nvPr/>
        </p:nvSpPr>
        <p:spPr bwMode="auto">
          <a:xfrm>
            <a:off x="1106805" y="3405505"/>
            <a:ext cx="1863090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依然在实践，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但已经在工业项目水准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161915" y="3890645"/>
            <a:ext cx="10541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自由探索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6" name="稻壳儿小白白(http://dwz.cn/Wu2UP)"/>
          <p:cNvSpPr txBox="1">
            <a:spLocks noChangeArrowheads="1"/>
          </p:cNvSpPr>
          <p:nvPr/>
        </p:nvSpPr>
        <p:spPr bwMode="auto">
          <a:xfrm>
            <a:off x="5161915" y="3322955"/>
            <a:ext cx="178498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承上，但比较专项的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系统课程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131810" y="405892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深入钻研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8" name="稻壳儿小白白(http://dwz.cn/Wu2UP)"/>
          <p:cNvSpPr txBox="1">
            <a:spLocks noChangeArrowheads="1"/>
          </p:cNvSpPr>
          <p:nvPr/>
        </p:nvSpPr>
        <p:spPr bwMode="auto">
          <a:xfrm>
            <a:off x="8142605" y="3493135"/>
            <a:ext cx="16300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不上课不看书，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一切围绕自己体系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aphicFrame>
        <p:nvGraphicFramePr>
          <p:cNvPr id="3" name="Object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3040" y="803275"/>
          <a:ext cx="5478780" cy="489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6311900" imgH="5638800" progId="Package">
                  <p:link updateAutomatic="1"/>
                </p:oleObj>
              </mc:Choice>
              <mc:Fallback>
                <p:oleObj name="" r:id="rId3" imgW="6311900" imgH="5638800" progId="Package">
                  <p:link updateAutomatic="1"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3040" y="803275"/>
                        <a:ext cx="5478780" cy="489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4162425" y="2319655"/>
            <a:ext cx="5731510" cy="108267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93775" y="757238"/>
            <a:ext cx="8180070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长琴，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工程师，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Datawhale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Rust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中文社区成员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公众号编辑、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年算法及工程经验，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目前从事多模态相关工作。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致力于用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改善世界，长期聚焦于算法科普、算法原理、性能优化等方面。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1928495"/>
            <a:ext cx="8179435" cy="33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843518" y="2563000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</a:rPr>
              <a:t>02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843518" y="1916314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01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93673" y="2563000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>
                <a:sym typeface="+mn-ea"/>
              </a:rPr>
              <a:t>方法</a:t>
            </a:r>
            <a:endParaRPr lang="zh-CN" altLang="en-US" sz="2800"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561828" y="1916313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目的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目的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110236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为什么学？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0452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时刻不忘初衷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找目标定方向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立刻马上开始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49159" name="AutoShape 9"/>
          <p:cNvSpPr/>
          <p:nvPr/>
        </p:nvSpPr>
        <p:spPr bwMode="auto">
          <a:xfrm>
            <a:off x="2713990" y="1801495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" name="AutoShape 9"/>
          <p:cNvSpPr/>
          <p:nvPr/>
        </p:nvSpPr>
        <p:spPr bwMode="auto">
          <a:xfrm>
            <a:off x="4632325" y="173990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9183" name="TextBox 13"/>
          <p:cNvSpPr txBox="1">
            <a:spLocks noChangeArrowheads="1"/>
          </p:cNvSpPr>
          <p:nvPr/>
        </p:nvSpPr>
        <p:spPr bwMode="auto">
          <a:xfrm>
            <a:off x="2797175" y="2344420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转行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9181" name="TextBox 13"/>
          <p:cNvSpPr txBox="1">
            <a:spLocks noChangeArrowheads="1"/>
          </p:cNvSpPr>
          <p:nvPr/>
        </p:nvSpPr>
        <p:spPr bwMode="auto">
          <a:xfrm>
            <a:off x="4747895" y="236093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完成任务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AutoShape 9"/>
          <p:cNvSpPr/>
          <p:nvPr/>
        </p:nvSpPr>
        <p:spPr bwMode="auto">
          <a:xfrm>
            <a:off x="8338185" y="192659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8453755" y="254762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纯学习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AutoShape 9"/>
          <p:cNvSpPr/>
          <p:nvPr/>
        </p:nvSpPr>
        <p:spPr bwMode="auto">
          <a:xfrm>
            <a:off x="5421630" y="67437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5504815" y="121729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玩票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AutoShape 9"/>
          <p:cNvSpPr/>
          <p:nvPr/>
        </p:nvSpPr>
        <p:spPr bwMode="auto">
          <a:xfrm>
            <a:off x="6894830" y="125095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978015" y="179387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兴趣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dot</a:t>
            </a:r>
            <a:endParaRPr lang="en-US" altLang="zh-CN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AutoShape 9"/>
          <p:cNvSpPr/>
          <p:nvPr/>
        </p:nvSpPr>
        <p:spPr bwMode="auto">
          <a:xfrm>
            <a:off x="945515" y="1793875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061085" y="2414905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掌握工具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7" name="任意多边形 5"/>
          <p:cNvSpPr/>
          <p:nvPr/>
        </p:nvSpPr>
        <p:spPr bwMode="auto">
          <a:xfrm flipH="1">
            <a:off x="2941320" y="3622040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875155" y="4484370"/>
            <a:ext cx="858520" cy="80010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5400" b="1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7666355" y="3598545"/>
            <a:ext cx="858520" cy="80010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28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0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70" y="3837940"/>
            <a:ext cx="3619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539490" y="3876040"/>
            <a:ext cx="30975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资源太多，而不是太少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3" name="组合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685665"/>
            <a:ext cx="36068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任意多边形 5"/>
          <p:cNvSpPr/>
          <p:nvPr/>
        </p:nvSpPr>
        <p:spPr bwMode="auto">
          <a:xfrm flipH="1">
            <a:off x="2941320" y="4523105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F13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3967480" y="4745355"/>
            <a:ext cx="25685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想做的事儿，永远做不完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43012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36981" b="-847"/>
          <a:stretch>
            <a:fillRect/>
          </a:stretch>
        </p:blipFill>
        <p:spPr bwMode="auto">
          <a:xfrm>
            <a:off x="751840" y="2033270"/>
            <a:ext cx="12557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9"/>
          <p:cNvSpPr>
            <a:spLocks noChangeArrowheads="1"/>
          </p:cNvSpPr>
          <p:nvPr/>
        </p:nvSpPr>
        <p:spPr bwMode="auto">
          <a:xfrm>
            <a:off x="2104390" y="2030095"/>
            <a:ext cx="101600" cy="1311275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295" eaLnBrk="1" hangingPunct="1"/>
            <a:endParaRPr lang="en-US" altLang="zh-CN" sz="31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3017" name="TextBox 20"/>
          <p:cNvSpPr txBox="1">
            <a:spLocks noChangeArrowheads="1"/>
          </p:cNvSpPr>
          <p:nvPr/>
        </p:nvSpPr>
        <p:spPr bwMode="auto">
          <a:xfrm>
            <a:off x="2205990" y="2004695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5300">
                <a:solidFill>
                  <a:srgbClr val="445469"/>
                </a:solidFill>
                <a:latin typeface="Roboto"/>
                <a:ea typeface="Roboto"/>
                <a:cs typeface="Roboto"/>
              </a:rPr>
              <a:t>”</a:t>
            </a:r>
            <a:endParaRPr lang="en-US" altLang="zh-CN" sz="3100">
              <a:solidFill>
                <a:srgbClr val="445469"/>
              </a:solidFill>
              <a:latin typeface="Roboto"/>
            </a:endParaRPr>
          </a:p>
        </p:txBody>
      </p:sp>
      <p:sp>
        <p:nvSpPr>
          <p:cNvPr id="43023" name="矩形 15"/>
          <p:cNvSpPr>
            <a:spLocks noChangeArrowheads="1"/>
          </p:cNvSpPr>
          <p:nvPr/>
        </p:nvSpPr>
        <p:spPr bwMode="auto">
          <a:xfrm>
            <a:off x="3109595" y="1556385"/>
            <a:ext cx="6353175" cy="2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人生中最令人感到挫折的，莫过于想做的事太多，结果不但没有足够的时间去做，反而想到每件事的步骤繁多，而被做不到的情绪所震慑，以致一事无成。我们必须承认，时间有限，任何人都无法做完所有的事情。聪明人知道，并非所有的行动都会产生好的结果，只有明智的行动才能带来有意义的结果，所以聪明人只会汲取做了以后获得正面效果的工作，做与完成最大目标有关的工作，而且专心致志，所以聪明人总能做出最有价值的贡献，并捞到很多好处。</a:t>
            </a:r>
            <a:endParaRPr lang="en-US" sz="1400"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————  洛克菲勒</a:t>
            </a:r>
            <a:endParaRPr lang="en-US" altLang="zh-CN" sz="14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647315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1" name="稻壳儿小白白(http://dwz.cn/Wu2UP)"/>
          <p:cNvSpPr>
            <a:spLocks noChangeArrowheads="1"/>
          </p:cNvSpPr>
          <p:nvPr/>
        </p:nvSpPr>
        <p:spPr bwMode="auto">
          <a:xfrm>
            <a:off x="4843780" y="4159250"/>
            <a:ext cx="662305" cy="539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7040880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847340" y="4312920"/>
            <a:ext cx="262255" cy="226695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7207885" y="4296410"/>
            <a:ext cx="328930" cy="25781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5" name="稻壳儿小白白(http://dwz.cn/Wu2UP)"/>
          <p:cNvSpPr/>
          <p:nvPr/>
        </p:nvSpPr>
        <p:spPr bwMode="auto">
          <a:xfrm>
            <a:off x="5060950" y="4319270"/>
            <a:ext cx="213360" cy="212090"/>
          </a:xfrm>
          <a:custGeom>
            <a:avLst/>
            <a:gdLst>
              <a:gd name="T0" fmla="*/ 114170426 w 337"/>
              <a:gd name="T1" fmla="*/ 0 h 409"/>
              <a:gd name="T2" fmla="*/ 114170426 w 337"/>
              <a:gd name="T3" fmla="*/ 0 h 409"/>
              <a:gd name="T4" fmla="*/ 0 w 337"/>
              <a:gd name="T5" fmla="*/ 42776278 h 409"/>
              <a:gd name="T6" fmla="*/ 23785574 w 337"/>
              <a:gd name="T7" fmla="*/ 250446267 h 409"/>
              <a:gd name="T8" fmla="*/ 114170426 w 337"/>
              <a:gd name="T9" fmla="*/ 281493311 h 409"/>
              <a:gd name="T10" fmla="*/ 204556103 w 337"/>
              <a:gd name="T11" fmla="*/ 250446267 h 409"/>
              <a:gd name="T12" fmla="*/ 228341677 w 337"/>
              <a:gd name="T13" fmla="*/ 42776278 h 409"/>
              <a:gd name="T14" fmla="*/ 114170426 w 337"/>
              <a:gd name="T15" fmla="*/ 0 h 409"/>
              <a:gd name="T16" fmla="*/ 114170426 w 337"/>
              <a:gd name="T17" fmla="*/ 73823322 h 409"/>
              <a:gd name="T18" fmla="*/ 114170426 w 337"/>
              <a:gd name="T19" fmla="*/ 73823322 h 409"/>
              <a:gd name="T20" fmla="*/ 23785574 w 337"/>
              <a:gd name="T21" fmla="*/ 48985189 h 409"/>
              <a:gd name="T22" fmla="*/ 114170426 w 337"/>
              <a:gd name="T23" fmla="*/ 24837303 h 409"/>
              <a:gd name="T24" fmla="*/ 204556103 w 337"/>
              <a:gd name="T25" fmla="*/ 48985189 h 409"/>
              <a:gd name="T26" fmla="*/ 114170426 w 337"/>
              <a:gd name="T27" fmla="*/ 73823322 h 4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" name="稻壳儿小白白(http://dwz.cn/Wu2UP)"/>
          <p:cNvSpPr txBox="1">
            <a:spLocks noChangeArrowheads="1"/>
          </p:cNvSpPr>
          <p:nvPr/>
        </p:nvSpPr>
        <p:spPr bwMode="auto">
          <a:xfrm>
            <a:off x="42773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最大目标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64744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专心致志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20802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正面效果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没有清晰坚定的目标，迟早被冲昏。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34061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什么事都想做，就什么事都做不成。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追踪热点、紧跟媒体，什么都知道——司机的知识。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55" y="1386840"/>
            <a:ext cx="7280910" cy="4037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寻找理想。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做好相关的每一件小事（量变到质变）。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持续地注入热情。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862</Words>
  <Application>WPS Spreadsheets</Application>
  <PresentationFormat>自定义</PresentationFormat>
  <Paragraphs>143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Roboto</vt:lpstr>
      <vt:lpstr>Thonburi</vt:lpstr>
      <vt:lpstr>Yahei Mono</vt:lpstr>
      <vt:lpstr>Arial Unicode MS</vt:lpstr>
      <vt:lpstr>等线</vt:lpstr>
      <vt:lpstr>苹方-简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966</cp:revision>
  <cp:lastPrinted>2024-03-12T15:39:39Z</cp:lastPrinted>
  <dcterms:created xsi:type="dcterms:W3CDTF">2024-03-12T15:39:39Z</dcterms:created>
  <dcterms:modified xsi:type="dcterms:W3CDTF">2024-03-12T15:39:39Z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